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</p:sldIdLst>
  <p:sldSz cx="30275213" cy="4280376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499D"/>
    <a:srgbClr val="66569F"/>
    <a:srgbClr val="614C99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74"/>
    <p:restoredTop sz="95964"/>
  </p:normalViewPr>
  <p:slideViewPr>
    <p:cSldViewPr snapToGrid="0">
      <p:cViewPr varScale="1">
        <p:scale>
          <a:sx n="17" d="100"/>
          <a:sy n="17" d="100"/>
        </p:scale>
        <p:origin x="289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116" y="7006013"/>
            <a:ext cx="25739320" cy="14903876"/>
          </a:xfrm>
        </p:spPr>
        <p:txBody>
          <a:bodyPr anchor="b"/>
          <a:lstStyle>
            <a:lvl1pPr algn="ctr"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194" y="22484638"/>
            <a:ext cx="22711164" cy="10335595"/>
          </a:xfrm>
        </p:spPr>
        <p:txBody>
          <a:bodyPr/>
          <a:lstStyle>
            <a:lvl1pPr marL="0" indent="0" algn="ctr">
              <a:buNone/>
              <a:defRPr sz="7950"/>
            </a:lvl1pPr>
            <a:lvl2pPr marL="1511300" indent="0" algn="ctr">
              <a:buNone/>
              <a:defRPr sz="6600"/>
            </a:lvl2pPr>
            <a:lvl3pPr marL="3029585" indent="0" algn="ctr">
              <a:buNone/>
              <a:defRPr sz="5950"/>
            </a:lvl3pPr>
            <a:lvl4pPr marL="4540885" indent="0" algn="ctr">
              <a:buNone/>
              <a:defRPr sz="5300"/>
            </a:lvl4pPr>
            <a:lvl5pPr marL="6059170" indent="0" algn="ctr">
              <a:buNone/>
              <a:defRPr sz="5300"/>
            </a:lvl5pPr>
            <a:lvl6pPr marL="7570470" indent="0" algn="ctr">
              <a:buNone/>
              <a:defRPr sz="5300"/>
            </a:lvl6pPr>
            <a:lvl7pPr marL="9082405" indent="0" algn="ctr">
              <a:buNone/>
              <a:defRPr sz="5300"/>
            </a:lvl7pPr>
            <a:lvl8pPr marL="10600055" indent="0" algn="ctr">
              <a:buNone/>
              <a:defRPr sz="5300"/>
            </a:lvl8pPr>
            <a:lvl9pPr marL="12111355" indent="0" algn="ctr">
              <a:buNone/>
              <a:defRPr sz="53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70239" y="2279184"/>
            <a:ext cx="6529459" cy="3627864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859" y="2279184"/>
            <a:ext cx="19209861" cy="3627864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087" y="10672535"/>
            <a:ext cx="26117839" cy="17807351"/>
          </a:xfrm>
        </p:spPr>
        <p:txBody>
          <a:bodyPr anchor="b"/>
          <a:lstStyle>
            <a:lvl1pPr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6087" y="28648348"/>
            <a:ext cx="26117839" cy="9364466"/>
          </a:xfrm>
        </p:spPr>
        <p:txBody>
          <a:bodyPr/>
          <a:lstStyle>
            <a:lvl1pPr marL="0" indent="0">
              <a:buNone/>
              <a:defRPr sz="7950">
                <a:solidFill>
                  <a:schemeClr val="tx1"/>
                </a:solidFill>
              </a:defRPr>
            </a:lvl1pPr>
            <a:lvl2pPr marL="15113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9585" indent="0">
              <a:buNone/>
              <a:defRPr sz="5950">
                <a:solidFill>
                  <a:schemeClr val="tx1">
                    <a:tint val="75000"/>
                  </a:schemeClr>
                </a:solidFill>
              </a:defRPr>
            </a:lvl3pPr>
            <a:lvl4pPr marL="45408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91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704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6000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13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859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30038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279192"/>
            <a:ext cx="26117839" cy="827442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802" y="10494156"/>
            <a:ext cx="12810514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802" y="15637178"/>
            <a:ext cx="12810514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30038" y="10494156"/>
            <a:ext cx="12873603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30038" y="15637178"/>
            <a:ext cx="12873603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603" y="6163714"/>
            <a:ext cx="15330038" cy="30422138"/>
          </a:xfrm>
        </p:spPr>
        <p:txBody>
          <a:bodyPr/>
          <a:lstStyle>
            <a:lvl1pPr>
              <a:defRPr sz="10600"/>
            </a:lvl1pPr>
            <a:lvl2pPr>
              <a:defRPr sz="9250"/>
            </a:lvl2pPr>
            <a:lvl3pPr>
              <a:defRPr sz="795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3603" y="6163714"/>
            <a:ext cx="15330038" cy="30422138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1300" indent="0">
              <a:buNone/>
              <a:defRPr sz="9250"/>
            </a:lvl2pPr>
            <a:lvl3pPr marL="3029585" indent="0">
              <a:buNone/>
              <a:defRPr sz="7950"/>
            </a:lvl3pPr>
            <a:lvl4pPr marL="4540885" indent="0">
              <a:buNone/>
              <a:defRPr sz="6600"/>
            </a:lvl4pPr>
            <a:lvl5pPr marL="6059170" indent="0">
              <a:buNone/>
              <a:defRPr sz="6600"/>
            </a:lvl5pPr>
            <a:lvl6pPr marL="7570470" indent="0">
              <a:buNone/>
              <a:defRPr sz="6600"/>
            </a:lvl6pPr>
            <a:lvl7pPr marL="9082405" indent="0">
              <a:buNone/>
              <a:defRPr sz="6600"/>
            </a:lvl7pPr>
            <a:lvl8pPr marL="10600055" indent="0">
              <a:buNone/>
              <a:defRPr sz="6600"/>
            </a:lvl8pPr>
            <a:lvl9pPr marL="12111355" indent="0">
              <a:buNone/>
              <a:defRPr sz="6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859" y="2279192"/>
            <a:ext cx="26117839" cy="8274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859" y="11395915"/>
            <a:ext cx="26117839" cy="2716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85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262EF-B24D-F24A-BB41-ACA235934A60}" type="datetimeFigureOut">
              <a:rPr kumimoji="1" lang="zh-CN" altLang="en-US" smtClean="0"/>
              <a:t>2025/3/21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766" y="39677611"/>
            <a:ext cx="10220024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634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03A3-D470-FA42-A4BD-1C4222FC307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9585" rtl="0" eaLnBrk="1" latinLnBrk="0" hangingPunct="1">
        <a:lnSpc>
          <a:spcPct val="90000"/>
        </a:lnSpc>
        <a:spcBef>
          <a:spcPct val="0"/>
        </a:spcBef>
        <a:buNone/>
        <a:defRPr sz="14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650" indent="-755650" algn="l" defTabSz="3029585" rtl="0" eaLnBrk="1" latinLnBrk="0" hangingPunct="1">
        <a:lnSpc>
          <a:spcPct val="90000"/>
        </a:lnSpc>
        <a:spcBef>
          <a:spcPct val="665000"/>
        </a:spcBef>
        <a:buFont typeface="Arial" panose="020B0604020202020204" pitchFamily="34" charset="0"/>
        <a:buChar char="•"/>
        <a:defRPr sz="9250" kern="1200">
          <a:solidFill>
            <a:schemeClr val="tx1"/>
          </a:solidFill>
          <a:latin typeface="+mn-lt"/>
          <a:ea typeface="+mn-ea"/>
          <a:cs typeface="+mn-cs"/>
        </a:defRPr>
      </a:lvl1pPr>
      <a:lvl2pPr marL="22739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7950" kern="1200">
          <a:solidFill>
            <a:schemeClr val="tx1"/>
          </a:solidFill>
          <a:latin typeface="+mn-lt"/>
          <a:ea typeface="+mn-ea"/>
          <a:cs typeface="+mn-cs"/>
        </a:defRPr>
      </a:lvl2pPr>
      <a:lvl3pPr marL="37852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717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8148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83261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8444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13557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64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1pPr>
      <a:lvl2pPr marL="151130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2pPr>
      <a:lvl3pPr marL="30295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3pPr>
      <a:lvl4pPr marL="45408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0591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75704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06000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1113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355202" y="6965719"/>
            <a:ext cx="13501300" cy="8511703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300" dirty="0">
              <a:ln>
                <a:solidFill>
                  <a:schemeClr val="tx1"/>
                </a:solidFill>
              </a:ln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515102" y="25272708"/>
            <a:ext cx="13501300" cy="10711619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355202" y="25272708"/>
            <a:ext cx="13501300" cy="10711619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5515102" y="6965720"/>
            <a:ext cx="13501300" cy="17517534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9740" y="1166804"/>
            <a:ext cx="16450230" cy="4980388"/>
          </a:xfrm>
        </p:spPr>
        <p:txBody>
          <a:bodyPr>
            <a:noAutofit/>
          </a:bodyPr>
          <a:lstStyle/>
          <a:p>
            <a:pPr algn="ctr"/>
            <a:r>
              <a:rPr lang="zh-CN" altLang="en-US" sz="6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文章题目</a:t>
            </a:r>
            <a:br>
              <a:rPr lang="en-US" altLang="zh-CN" sz="6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br>
              <a:rPr lang="en-US" altLang="zh-CN" sz="6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作者姓名</a:t>
            </a:r>
            <a:b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</a:b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单位信息</a:t>
            </a:r>
            <a:endParaRPr lang="en-US" sz="50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4" name="Title 1"/>
          <p:cNvSpPr txBox="1"/>
          <p:nvPr/>
        </p:nvSpPr>
        <p:spPr>
          <a:xfrm>
            <a:off x="1369175" y="6737741"/>
            <a:ext cx="2660679" cy="1260759"/>
          </a:xfrm>
          <a:prstGeom prst="rect">
            <a:avLst/>
          </a:prstGeom>
          <a:solidFill>
            <a:srgbClr val="27499D"/>
          </a:solidFill>
          <a:ln>
            <a:solidFill>
              <a:srgbClr val="66569F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摘  要</a:t>
            </a:r>
            <a:endParaRPr lang="en-US" sz="5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8" name="Title 1"/>
          <p:cNvSpPr txBox="1"/>
          <p:nvPr/>
        </p:nvSpPr>
        <p:spPr>
          <a:xfrm>
            <a:off x="15470081" y="6737741"/>
            <a:ext cx="2660679" cy="1260759"/>
          </a:xfrm>
          <a:prstGeom prst="rect">
            <a:avLst/>
          </a:prstGeom>
          <a:solidFill>
            <a:srgbClr val="27499D"/>
          </a:solidFill>
          <a:ln>
            <a:solidFill>
              <a:srgbClr val="66569F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方  法</a:t>
            </a:r>
            <a:endParaRPr lang="en-US" sz="5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2" name="Title 1"/>
          <p:cNvSpPr txBox="1"/>
          <p:nvPr/>
        </p:nvSpPr>
        <p:spPr>
          <a:xfrm>
            <a:off x="1369175" y="25066900"/>
            <a:ext cx="4388716" cy="1260759"/>
          </a:xfrm>
          <a:prstGeom prst="rect">
            <a:avLst/>
          </a:prstGeom>
          <a:solidFill>
            <a:srgbClr val="27499D"/>
          </a:solidFill>
          <a:ln>
            <a:solidFill>
              <a:srgbClr val="66569F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5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结果及讨论</a:t>
            </a:r>
            <a:endParaRPr lang="en-US" sz="5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3" name="Title 1"/>
          <p:cNvSpPr txBox="1"/>
          <p:nvPr/>
        </p:nvSpPr>
        <p:spPr>
          <a:xfrm>
            <a:off x="15509263" y="25066900"/>
            <a:ext cx="2660679" cy="1260759"/>
          </a:xfrm>
          <a:prstGeom prst="rect">
            <a:avLst/>
          </a:prstGeom>
          <a:solidFill>
            <a:srgbClr val="27499D"/>
          </a:solidFill>
          <a:ln>
            <a:solidFill>
              <a:srgbClr val="66569F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结  论</a:t>
            </a:r>
            <a:endParaRPr lang="en-US" altLang="zh-CN" sz="5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503652" y="41282271"/>
            <a:ext cx="319268" cy="780868"/>
          </a:xfrm>
          <a:prstGeom prst="rect">
            <a:avLst/>
          </a:prstGeom>
          <a:noFill/>
        </p:spPr>
        <p:txBody>
          <a:bodyPr wrap="none" lIns="158058" tIns="158058" rIns="158058" bIns="158058">
            <a:spAutoFit/>
          </a:bodyPr>
          <a:lstStyle/>
          <a:p>
            <a:pPr>
              <a:defRPr/>
            </a:pPr>
            <a:endParaRPr lang="en-US" sz="30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Rectangle 49"/>
          <p:cNvSpPr/>
          <p:nvPr/>
        </p:nvSpPr>
        <p:spPr>
          <a:xfrm>
            <a:off x="1400223" y="36715100"/>
            <a:ext cx="27661200" cy="4313224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52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3" name="Title 1"/>
          <p:cNvSpPr txBox="1"/>
          <p:nvPr/>
        </p:nvSpPr>
        <p:spPr>
          <a:xfrm>
            <a:off x="1369175" y="36351499"/>
            <a:ext cx="3567979" cy="1260759"/>
          </a:xfrm>
          <a:prstGeom prst="rect">
            <a:avLst/>
          </a:prstGeom>
          <a:solidFill>
            <a:srgbClr val="27499D"/>
          </a:solidFill>
          <a:ln>
            <a:solidFill>
              <a:srgbClr val="66569F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参考</a:t>
            </a:r>
            <a:r>
              <a:rPr lang="zh-CN" altLang="en-US" sz="5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文献</a:t>
            </a:r>
            <a:endParaRPr lang="en-US" sz="5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310005" y="573405"/>
            <a:ext cx="4602484" cy="1724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02958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55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5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5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文章编号</a:t>
            </a:r>
            <a:r>
              <a:rPr lang="en-US" altLang="zh-CN" sz="50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)</a:t>
            </a:r>
            <a:endParaRPr lang="en-US" sz="5000" b="1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B0669A42-B250-3C39-12C8-7AD518D8981C}"/>
              </a:ext>
            </a:extLst>
          </p:cNvPr>
          <p:cNvSpPr/>
          <p:nvPr/>
        </p:nvSpPr>
        <p:spPr>
          <a:xfrm>
            <a:off x="1310004" y="2388148"/>
            <a:ext cx="4840941" cy="3711543"/>
          </a:xfrm>
          <a:prstGeom prst="rect">
            <a:avLst/>
          </a:prstGeom>
          <a:solidFill>
            <a:srgbClr val="27499D"/>
          </a:solidFill>
          <a:ln>
            <a:solidFill>
              <a:schemeClr val="bg1"/>
            </a:solidFill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457200">
              <a:defRPr/>
            </a:pP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机构</a:t>
            </a: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lt"/>
              </a:rPr>
              <a:t>logo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E8F754F-4B9E-7824-1193-45D6DC9ABB40}"/>
              </a:ext>
            </a:extLst>
          </p:cNvPr>
          <p:cNvSpPr txBox="1"/>
          <p:nvPr/>
        </p:nvSpPr>
        <p:spPr>
          <a:xfrm>
            <a:off x="1638301" y="9515757"/>
            <a:ext cx="1291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  <a:p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摘要：简要介绍研究目的、方法、结果和结论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56957E4-CF5D-EDDF-F308-E40007A117F1}"/>
              </a:ext>
            </a:extLst>
          </p:cNvPr>
          <p:cNvSpPr txBox="1"/>
          <p:nvPr/>
        </p:nvSpPr>
        <p:spPr>
          <a:xfrm>
            <a:off x="15807802" y="9685598"/>
            <a:ext cx="1291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  <a:p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5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方法：详细描述研究中使用的方法和实验设计</a:t>
            </a:r>
            <a:endParaRPr lang="en-US" altLang="zh-CN" sz="50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1BA8499-20E3-7102-612B-AD7BE6E55645}"/>
              </a:ext>
            </a:extLst>
          </p:cNvPr>
          <p:cNvSpPr txBox="1"/>
          <p:nvPr/>
        </p:nvSpPr>
        <p:spPr>
          <a:xfrm>
            <a:off x="1683322" y="27146185"/>
            <a:ext cx="129159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  <a:p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5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结果：以图表、图表或数据的形式呈现研究结果，并附有简短的文本解释</a:t>
            </a:r>
            <a:endParaRPr lang="en-US" altLang="zh-CN" sz="50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endParaRPr lang="en-US" altLang="zh-CN" sz="5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5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讨论：对研究结果进行解读和分析，探讨研究的意义和潜在影响</a:t>
            </a:r>
            <a:endParaRPr lang="en-US" altLang="zh-CN" sz="50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46B9602-6A72-4606-2630-6014B74AB563}"/>
              </a:ext>
            </a:extLst>
          </p:cNvPr>
          <p:cNvSpPr txBox="1"/>
          <p:nvPr/>
        </p:nvSpPr>
        <p:spPr>
          <a:xfrm>
            <a:off x="15807802" y="27307471"/>
            <a:ext cx="1291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  <a:p>
            <a:endParaRPr lang="en-US" altLang="zh-CN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50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结论：简要总结了研究的主要发现和结论</a:t>
            </a:r>
            <a:endParaRPr lang="en-US" altLang="zh-CN" sz="50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D91AEBCF-68F1-677D-FBC5-502927698222}"/>
              </a:ext>
            </a:extLst>
          </p:cNvPr>
          <p:cNvSpPr/>
          <p:nvPr/>
        </p:nvSpPr>
        <p:spPr>
          <a:xfrm>
            <a:off x="1400223" y="15971552"/>
            <a:ext cx="13501300" cy="8511702"/>
          </a:xfrm>
          <a:prstGeom prst="rect">
            <a:avLst/>
          </a:prstGeom>
          <a:solidFill>
            <a:schemeClr val="bg1"/>
          </a:solidFill>
          <a:ln>
            <a:solidFill>
              <a:srgbClr val="27499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300" dirty="0">
              <a:ln>
                <a:solidFill>
                  <a:schemeClr val="tx1"/>
                </a:solidFill>
              </a:ln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72D5876-61C9-3455-7888-6B2EEA2377D6}"/>
              </a:ext>
            </a:extLst>
          </p:cNvPr>
          <p:cNvSpPr txBox="1"/>
          <p:nvPr/>
        </p:nvSpPr>
        <p:spPr>
          <a:xfrm>
            <a:off x="1355202" y="15719988"/>
            <a:ext cx="2660679" cy="1260759"/>
          </a:xfrm>
          <a:prstGeom prst="rect">
            <a:avLst/>
          </a:prstGeom>
          <a:solidFill>
            <a:srgbClr val="27499D"/>
          </a:solidFill>
          <a:ln>
            <a:solidFill>
              <a:srgbClr val="66569F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5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引  言</a:t>
            </a:r>
            <a:endParaRPr lang="en-US" sz="5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DBEC51A-7B78-4A62-DED8-A4EDDFA8112C}"/>
              </a:ext>
            </a:extLst>
          </p:cNvPr>
          <p:cNvSpPr txBox="1"/>
          <p:nvPr/>
        </p:nvSpPr>
        <p:spPr>
          <a:xfrm>
            <a:off x="1683322" y="18067700"/>
            <a:ext cx="12915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  <a:p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引言：介绍研究背景和意义，引出研究问题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ACE6E98-427A-BDD0-611C-83293A6D42C3}"/>
              </a:ext>
            </a:extLst>
          </p:cNvPr>
          <p:cNvSpPr txBox="1"/>
          <p:nvPr/>
        </p:nvSpPr>
        <p:spPr>
          <a:xfrm>
            <a:off x="1692178" y="37981336"/>
            <a:ext cx="269504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建议字体：微软雅黑</a:t>
            </a:r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建议字号：</a:t>
            </a:r>
            <a:r>
              <a:rPr lang="en-US" altLang="zh-CN" sz="4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</a:p>
          <a:p>
            <a:endParaRPr lang="en-US" altLang="zh-CN" sz="4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4800" b="0" i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参考文献：研究所引用的参考文献列表</a:t>
            </a:r>
            <a:endParaRPr lang="en-US" altLang="zh-CN" sz="4800" b="0" i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99B0354-AF51-2D30-36FE-6511A2DA734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2724152" y="590130"/>
            <a:ext cx="6189706" cy="141192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06d2ced1-3ee8-44b2-ae76-43bc12890235"/>
  <p:tag name="COMMONDATA" val="eyJoZGlkIjoiZWJmMDAwY2JlYjU5ZjhiYmQyNjI5ODVhMGViOTlmZWY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179</Words>
  <Application>Microsoft Office PowerPoint</Application>
  <PresentationFormat>自定义</PresentationFormat>
  <Paragraphs>35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微软雅黑</vt:lpstr>
      <vt:lpstr>Arial</vt:lpstr>
      <vt:lpstr>Calibri</vt:lpstr>
      <vt:lpstr>Calibri Light</vt:lpstr>
      <vt:lpstr>Office 主题​​</vt:lpstr>
      <vt:lpstr>文章题目  作者姓名 单位信息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slzyt123@qq.com</cp:lastModifiedBy>
  <cp:revision>17</cp:revision>
  <dcterms:created xsi:type="dcterms:W3CDTF">2023-01-05T01:19:00Z</dcterms:created>
  <dcterms:modified xsi:type="dcterms:W3CDTF">2025-03-21T09:46:50Z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D261E2CAFF1D4244843210CB6952E436</vt:lpwstr>
  </property>
  <property fmtid="{D5CDD505-2E9C-101B-9397-08002B2CF9AE}" pid="3" name="KSOProductBuildVer">
    <vt:lpwstr>2052-11.1.0.14309</vt:lpwstr>
  </property>
</Properties>
</file>